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8" r:id="rId5"/>
    <p:sldId id="259" r:id="rId6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ole S. Palmer" initials="NS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8A03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467"/>
    <p:restoredTop sz="65116" autoAdjust="0"/>
  </p:normalViewPr>
  <p:slideViewPr>
    <p:cSldViewPr snapToGrid="0" snapToObjects="1">
      <p:cViewPr varScale="1">
        <p:scale>
          <a:sx n="73" d="100"/>
          <a:sy n="73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63255" y="413794"/>
            <a:ext cx="2756182" cy="59626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3419475" y="388938"/>
            <a:ext cx="2292350" cy="59991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A8A03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6011863" y="388938"/>
            <a:ext cx="2706687" cy="59991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2"/>
            <a:r>
              <a:rPr lang="en-US" dirty="0"/>
              <a:t>Fourth level</a:t>
            </a:r>
          </a:p>
          <a:p>
            <a:pPr lvl="3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E541-E57B-BE4A-988D-098CBF66D743}" type="datetimeFigureOut">
              <a:rPr lang="en-US" smtClean="0"/>
              <a:pPr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B5728-8B0C-8145-9276-5BF2F3AAAD2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7E541-E57B-BE4A-988D-098CBF66D743}" type="datetimeFigureOut">
              <a:rPr lang="en-US" smtClean="0"/>
              <a:pPr/>
              <a:t>4/7/2020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B5728-8B0C-8145-9276-5BF2F3AAAD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601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3255" y="413794"/>
            <a:ext cx="2756182" cy="5974306"/>
          </a:xfrm>
        </p:spPr>
        <p:txBody>
          <a:bodyPr>
            <a:normAutofit fontScale="77500" lnSpcReduction="20000"/>
          </a:bodyPr>
          <a:lstStyle/>
          <a:p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Descriptive Research Design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Salient Features: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Answers the what question in statistical form 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the basis of secondary research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Uses cross-sectional study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in analyzing non-quantified topics.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Possibility of observing phenomenon in unchanged natural environment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opportunity to apply qualitative and quantitative methods of data collection.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 test a research problem statistically.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may be subject to bias due to absence of statistical test.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Research Topic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major causes of child abuse.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the impacts of  police officer’s criminal phycology to level of investigation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Elements of both Research Designs</a:t>
            </a:r>
          </a:p>
          <a:p>
            <a:pPr marL="228600">
              <a:lnSpc>
                <a:spcPct val="80000"/>
              </a:lnSpc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80000"/>
              </a:lnSpc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primary purpose is to collect and analyze data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80000"/>
              </a:lnSpc>
              <a:buFont typeface="+mj-lt"/>
              <a:buAutoNum type="arabicPeriod"/>
            </a:pP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share data collection methods, including observation and surveys.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Correlational Research Design 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Salient Features: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Non-experimental research 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researcher studies  more than 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qualitative and quantitative variables.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Effective in examining education and social sciences  issues.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Appropriate for simple casual relationship.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vivid information regarding two variables.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	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does not give the effects and causes of relationships.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less rigorous than descriptive approach. 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Research Topic: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between increased level of crime and police misconduct.  </a:t>
            </a:r>
            <a:endParaRPr lang="en-US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Correlation between  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police officer’s criminal </a:t>
            </a: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phycology and the level </a:t>
            </a:r>
            <a:r>
              <a:rPr lang="en-US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0749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[Descriptive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Design</a:t>
            </a:r>
            <a:r>
              <a:rPr lang="en-US" b="1" dirty="0" smtClean="0"/>
              <a:t>]</a:t>
            </a:r>
            <a:endParaRPr lang="en-US" b="1" dirty="0"/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 defined features of correspondents-  the design draws a comprehensive conclusion about participants. </a:t>
            </a:r>
          </a:p>
          <a:p>
            <a:pPr marL="228600" indent="-228600">
              <a:buAutoNum type="arabicPeriod"/>
            </a:pP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Measured data trends –descriptive design creates  room for utilizing statistical measures.</a:t>
            </a:r>
          </a:p>
          <a:p>
            <a:pPr marL="228600" indent="-228600">
              <a:buAutoNum type="arabicPeriod"/>
            </a:pP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 -outlined trends- provides information regarding respondent’s opinions towards a certain issue </a:t>
            </a:r>
          </a:p>
          <a:p>
            <a:pPr marL="228600" indent="-228600">
              <a:buAutoNum type="arabicPeriod"/>
            </a:pP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Validated existing conditions-descriptive design aids in attaining underlying patterns of a research paper.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research outcomes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Outcome of both is based on work of others.</a:t>
            </a:r>
          </a:p>
          <a:p>
            <a:pPr marL="228600" indent="-228600"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Outcomes are tied to theory and logical rationale </a:t>
            </a:r>
          </a:p>
          <a:p>
            <a:pPr marL="228600" indent="-228600"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outcomes leads to other research questions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/>
              <a:t>[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Correlational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Design]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0000"/>
              </a:lnSpc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Determined prevalence between variables-correlational research design provides a clear view of correlation between variable.  </a:t>
            </a:r>
          </a:p>
          <a:p>
            <a:pPr marL="342900" indent="-342900">
              <a:lnSpc>
                <a:spcPct val="80000"/>
              </a:lnSpc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Ascertained magnitude of correlation- the statistical methods used gives the level of correlation between variable.  </a:t>
            </a:r>
          </a:p>
          <a:p>
            <a:pPr marL="342900" indent="-342900">
              <a:lnSpc>
                <a:spcPct val="80000"/>
              </a:lnSpc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 manipulative results-the results generated cannot be manipulated, hence portraying the validity of data collection methods.   </a:t>
            </a:r>
          </a:p>
          <a:p>
            <a:pPr marL="342900" indent="-342900">
              <a:lnSpc>
                <a:spcPct val="80000"/>
              </a:lnSpc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672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5C08CAE2F7C1468F5EBBDA142561B1" ma:contentTypeVersion="14" ma:contentTypeDescription="Create a new document." ma:contentTypeScope="" ma:versionID="b1b146346a5f8692223097e102266ec4">
  <xsd:schema xmlns:xsd="http://www.w3.org/2001/XMLSchema" xmlns:xs="http://www.w3.org/2001/XMLSchema" xmlns:p="http://schemas.microsoft.com/office/2006/metadata/properties" xmlns:ns2="07430bed-61fa-458a-8d4b-1be730f22dae" xmlns:ns3="eeeb32fc-8852-4d50-b21e-04f5389fdfb8" xmlns:ns4="http://schemas.microsoft.com/sharepoint/v4" xmlns:ns5="88a55c2b-e0a2-451f-b89b-7756ddd4f918" targetNamespace="http://schemas.microsoft.com/office/2006/metadata/properties" ma:root="true" ma:fieldsID="c31b56d22830d0bf58ae1aebee89df57" ns2:_="" ns3:_="" ns4:_="" ns5:_="">
    <xsd:import namespace="07430bed-61fa-458a-8d4b-1be730f22dae"/>
    <xsd:import namespace="eeeb32fc-8852-4d50-b21e-04f5389fdfb8"/>
    <xsd:import namespace="http://schemas.microsoft.com/sharepoint/v4"/>
    <xsd:import namespace="88a55c2b-e0a2-451f-b89b-7756ddd4f9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IconOverlay" minOccurs="0"/>
                <xsd:element ref="ns2:LastSharedByUser" minOccurs="0"/>
                <xsd:element ref="ns2:LastSharedByTime" minOccurs="0"/>
                <xsd:element ref="ns5:MediaServiceMetadata" minOccurs="0"/>
                <xsd:element ref="ns5:MediaServiceFastMetadata" minOccurs="0"/>
                <xsd:element ref="ns5:MediaServiceDateTaken" minOccurs="0"/>
                <xsd:element ref="ns5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430bed-61fa-458a-8d4b-1be730f22d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eb32fc-8852-4d50-b21e-04f5389fdfb8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a55c2b-e0a2-451f-b89b-7756ddd4f9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Notes0" ma:index="16" nillable="true" ma:displayName="Notes" ma:internalName="Notes0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88a55c2b-e0a2-451f-b89b-7756ddd4f918" xsi:nil="true"/>
    <IconOverlay xmlns="http://schemas.microsoft.com/sharepoint/v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C93B67-50E6-476B-AFBE-06308218B0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430bed-61fa-458a-8d4b-1be730f22dae"/>
    <ds:schemaRef ds:uri="eeeb32fc-8852-4d50-b21e-04f5389fdfb8"/>
    <ds:schemaRef ds:uri="http://schemas.microsoft.com/sharepoint/v4"/>
    <ds:schemaRef ds:uri="88a55c2b-e0a2-451f-b89b-7756ddd4f9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D4196E-8A51-4EC9-A80C-DD57C0EB7996}">
  <ds:schemaRefs>
    <ds:schemaRef ds:uri="http://schemas.microsoft.com/office/2006/metadata/properties"/>
    <ds:schemaRef ds:uri="http://schemas.microsoft.com/office/infopath/2007/PartnerControls"/>
    <ds:schemaRef ds:uri="88a55c2b-e0a2-451f-b89b-7756ddd4f918"/>
    <ds:schemaRef ds:uri="http://schemas.microsoft.com/sharepoint/v4"/>
  </ds:schemaRefs>
</ds:datastoreItem>
</file>

<file path=customXml/itemProps3.xml><?xml version="1.0" encoding="utf-8"?>
<ds:datastoreItem xmlns:ds="http://schemas.openxmlformats.org/officeDocument/2006/customXml" ds:itemID="{6395D31A-C3F6-4B35-B159-C082E4184C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7251</TotalTime>
  <Words>313</Words>
  <Application>Microsoft Office PowerPoint</Application>
  <PresentationFormat>Letter Paper (8.5x11 in)</PresentationFormat>
  <Paragraphs>47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L. Henriquez</dc:creator>
  <cp:lastModifiedBy>ADM</cp:lastModifiedBy>
  <cp:revision>42</cp:revision>
  <dcterms:created xsi:type="dcterms:W3CDTF">2017-12-13T23:00:05Z</dcterms:created>
  <dcterms:modified xsi:type="dcterms:W3CDTF">2020-04-07T07:57:04Z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0x010100815C08CAE2F7C1468F5EBBDA142561B1</vt:lpwstr>
  </property>
</Properties>
</file>